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608" r:id="rId3"/>
    <p:sldId id="483" r:id="rId4"/>
    <p:sldId id="484" r:id="rId5"/>
    <p:sldId id="518" r:id="rId6"/>
    <p:sldId id="520" r:id="rId7"/>
    <p:sldId id="521" r:id="rId8"/>
    <p:sldId id="522" r:id="rId9"/>
    <p:sldId id="523" r:id="rId10"/>
    <p:sldId id="805" r:id="rId11"/>
    <p:sldId id="656" r:id="rId12"/>
    <p:sldId id="657" r:id="rId13"/>
    <p:sldId id="661" r:id="rId14"/>
    <p:sldId id="658" r:id="rId15"/>
    <p:sldId id="659" r:id="rId16"/>
    <p:sldId id="660" r:id="rId17"/>
    <p:sldId id="713" r:id="rId18"/>
    <p:sldId id="839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45" r:id="rId27"/>
    <p:sldId id="758" r:id="rId28"/>
    <p:sldId id="809" r:id="rId29"/>
    <p:sldId id="540" r:id="rId30"/>
    <p:sldId id="862" r:id="rId31"/>
    <p:sldId id="849" r:id="rId32"/>
    <p:sldId id="861" r:id="rId33"/>
    <p:sldId id="791" r:id="rId34"/>
    <p:sldId id="848" r:id="rId35"/>
    <p:sldId id="863" r:id="rId36"/>
    <p:sldId id="864" r:id="rId37"/>
    <p:sldId id="865" r:id="rId38"/>
    <p:sldId id="866" r:id="rId39"/>
    <p:sldId id="867" r:id="rId40"/>
    <p:sldId id="86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07-05-2023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>
              <a:solidFill>
                <a:schemeClr val="bg1"/>
              </a:solidFill>
            </a:endParaRPr>
          </a:p>
          <a:p>
            <a:r>
              <a:rPr lang="en-GB" sz="7200">
                <a:solidFill>
                  <a:schemeClr val="bg1"/>
                </a:solidFill>
              </a:rPr>
              <a:t>What </a:t>
            </a:r>
            <a:r>
              <a:rPr lang="en-GB" sz="7200" dirty="0">
                <a:solidFill>
                  <a:schemeClr val="bg1"/>
                </a:solidFill>
              </a:rPr>
              <a:t>A Beautiful Name</a:t>
            </a:r>
          </a:p>
          <a:p>
            <a:r>
              <a:rPr lang="en-GB" sz="1200" dirty="0"/>
              <a:t>CCLI Song # 7068424</a:t>
            </a:r>
          </a:p>
          <a:p>
            <a:r>
              <a:rPr lang="en-GB" sz="1200" dirty="0"/>
              <a:t>Ben Fielding | Brooke </a:t>
            </a:r>
            <a:r>
              <a:rPr lang="en-GB" sz="1200" dirty="0" err="1"/>
              <a:t>Ligertwood</a:t>
            </a:r>
            <a:endParaRPr lang="en-GB" sz="1200" dirty="0"/>
          </a:p>
          <a:p>
            <a:r>
              <a:rPr lang="en-GB" sz="1200" dirty="0"/>
              <a:t>© 2016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were the Word at the beginning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One with God the Lord Most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hidden glory in creation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compares to this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didn't want heaven without us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So Jesus You brought heaven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My sin was great Your love was greater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 Christ my King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Nothing compares to this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Death could not hold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veil tore before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silence the boast of sin and grave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heavens are roaring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praise of Your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For You are raised to life again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have no rival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have no equal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and forever God You reign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kingdom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Name above all names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can stand against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CE210-83E4-6618-68D3-727F4626C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73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6ACF3F-A633-495E-C447-92591E2F5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36845"/>
            <a:ext cx="4824536" cy="6819132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56372" y="0"/>
            <a:ext cx="1487628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0ECE31-EC89-BEB2-4B6E-9E9CA1EC4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4ADA-CD36-BEB6-E4E5-B4AF85A19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47CBC-9855-120D-BCF6-E94182F2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87124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Believe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7176941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Amanda Cook | Jason Ingram | Jonathan David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Melissa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We Are TIM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Wonder Meadow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All Essential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Maison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Quiltmaker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023245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in the blood of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washes white as snow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power of the Gospel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makes the broken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curse of sin was broken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they rolled away that stone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1251857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I bow before You Lord I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I go and no matter where I've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0619005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that the walls will start falling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we fall down on our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lame will go walking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blind are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gates of hell tremble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church begins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06218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it to the daughters sing it to the sons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every generation look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darkness that the light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Look at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(Look at what the Lord has done)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027600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Your Love Never Fails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5337172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Skinner | Chris </a:t>
            </a:r>
            <a:r>
              <a:rPr lang="en-GB" sz="1200" dirty="0" err="1">
                <a:solidFill>
                  <a:schemeClr val="bg1"/>
                </a:solidFill>
              </a:rPr>
              <a:t>McClarney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Integrity's Alleluia!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Out Of The Cave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Nothing can separate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Even if I ran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 still make mistakes but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have new mercies for me </a:t>
            </a:r>
            <a:r>
              <a:rPr lang="en-GB" sz="4000" dirty="0" err="1">
                <a:solidFill>
                  <a:schemeClr val="bg1"/>
                </a:solidFill>
              </a:rPr>
              <a:t>ev'ryday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(And) You stay the same through the ages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changes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may be pain in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joy comes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the oceans rage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don't have to be afraid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that You love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(Your love never fails)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70588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wind is strong and the water's deep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I'm not alone here in these open seas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chasm is far too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thought I'd reach the other 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10902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24128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4552</TotalTime>
  <Words>1330</Words>
  <Application>Microsoft Office PowerPoint</Application>
  <PresentationFormat>On-screen Show (4:3)</PresentationFormat>
  <Paragraphs>186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299</cp:revision>
  <dcterms:created xsi:type="dcterms:W3CDTF">2019-09-23T12:06:27Z</dcterms:created>
  <dcterms:modified xsi:type="dcterms:W3CDTF">2023-05-08T10:39:17Z</dcterms:modified>
</cp:coreProperties>
</file>

<file path=docProps/thumbnail.jpeg>
</file>